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</p:sldIdLst>
  <p:sldSz cx="9144000" cy="6858000" type="screen4x3"/>
  <p:notesSz cx="6858000" cy="9144000"/>
  <p:photoAlbum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507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952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443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829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902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139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067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221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259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48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636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F3F0B-4ABE-4CF9-9149-A1539247FA32}" type="datetimeFigureOut">
              <a:rPr lang="tr-TR" smtClean="0"/>
              <a:t>16.05.2011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DE615-9385-4A80-87A0-73D1608A55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594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8" y="616919"/>
            <a:ext cx="859809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sz="5300" i="1" dirty="0" smtClean="0">
                <a:solidFill>
                  <a:schemeClr val="bg1"/>
                </a:solidFill>
                <a:latin typeface="Georgia" pitchFamily="18" charset="0"/>
              </a:rPr>
              <a:t>mutfak penceremden</a:t>
            </a:r>
            <a:r>
              <a:rPr lang="tr-TR" sz="5300" dirty="0" smtClean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tr-TR" sz="5300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tr-TR" sz="5300" dirty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tr-TR" sz="5300" dirty="0">
                <a:solidFill>
                  <a:schemeClr val="bg1"/>
                </a:solidFill>
                <a:latin typeface="Georgia" pitchFamily="18" charset="0"/>
              </a:rPr>
            </a:br>
            <a:r>
              <a:rPr lang="tr-TR" dirty="0" smtClean="0">
                <a:solidFill>
                  <a:schemeClr val="bg1"/>
                </a:solidFill>
              </a:rPr>
              <a:t/>
            </a:r>
            <a:br>
              <a:rPr lang="tr-TR" dirty="0" smtClean="0">
                <a:solidFill>
                  <a:schemeClr val="bg1"/>
                </a:solidFill>
              </a:rPr>
            </a:br>
            <a:r>
              <a:rPr lang="tr-TR" dirty="0" smtClean="0">
                <a:solidFill>
                  <a:schemeClr val="bg1"/>
                </a:solidFill>
              </a:rPr>
              <a:t/>
            </a:r>
            <a:br>
              <a:rPr lang="tr-TR" dirty="0" smtClean="0">
                <a:solidFill>
                  <a:schemeClr val="bg1"/>
                </a:solidFill>
              </a:rPr>
            </a:br>
            <a:r>
              <a:rPr lang="tr-TR" sz="9800" i="1" dirty="0" smtClean="0">
                <a:solidFill>
                  <a:schemeClr val="bg1"/>
                </a:solidFill>
                <a:latin typeface="Georgia" pitchFamily="18" charset="0"/>
              </a:rPr>
              <a:t>bazlama</a:t>
            </a:r>
            <a:endParaRPr lang="tr-TR" sz="9800" i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4" name="Fahir Atakoğlu - 04 - Orien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9308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020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475"/>
            <a:ext cx="9144000" cy="6115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437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618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69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9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844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24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795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7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0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301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SC_23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88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SC_23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82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SC_23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298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SC_23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74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SC_23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962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SC_23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63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SC_233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014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SC_23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550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2" y="454583"/>
            <a:ext cx="8962131" cy="5948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540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8640"/>
            <a:ext cx="324036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971600" y="424331"/>
            <a:ext cx="1170833" cy="6009337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tr-TR" sz="5400" dirty="0" smtClean="0">
                <a:solidFill>
                  <a:srgbClr val="008000"/>
                </a:solidFill>
              </a:rPr>
              <a:t>AFİYET</a:t>
            </a:r>
            <a:endParaRPr lang="tr-TR" sz="5400" dirty="0">
              <a:solidFill>
                <a:srgbClr val="008000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7236296" y="917414"/>
            <a:ext cx="1170833" cy="5023170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tr-TR" sz="5400" dirty="0" smtClean="0">
                <a:solidFill>
                  <a:srgbClr val="FFC000"/>
                </a:solidFill>
              </a:rPr>
              <a:t>O</a:t>
            </a:r>
            <a:r>
              <a:rPr lang="tr-TR" sz="5400" dirty="0" smtClean="0">
                <a:solidFill>
                  <a:srgbClr val="00B050"/>
                </a:solidFill>
              </a:rPr>
              <a:t>L</a:t>
            </a:r>
            <a:r>
              <a:rPr lang="tr-TR" sz="5400" dirty="0" smtClean="0">
                <a:solidFill>
                  <a:srgbClr val="002060"/>
                </a:solidFill>
              </a:rPr>
              <a:t>S</a:t>
            </a:r>
            <a:r>
              <a:rPr lang="tr-TR" sz="5400" dirty="0" smtClean="0">
                <a:solidFill>
                  <a:schemeClr val="accent6">
                    <a:lumMod val="75000"/>
                  </a:schemeClr>
                </a:solidFill>
              </a:rPr>
              <a:t>U</a:t>
            </a:r>
            <a:r>
              <a:rPr lang="tr-TR" sz="5400" dirty="0" smtClean="0">
                <a:solidFill>
                  <a:srgbClr val="7030A0"/>
                </a:solidFill>
              </a:rPr>
              <a:t>N</a:t>
            </a:r>
            <a:endParaRPr lang="tr-TR" sz="5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30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7000">
        <p:wipe/>
      </p:transition>
    </mc:Choice>
    <mc:Fallback xmlns=""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</Words>
  <Application>Microsoft Office PowerPoint</Application>
  <PresentationFormat>Ekran Gösterisi (4:3)</PresentationFormat>
  <Paragraphs>3</Paragraphs>
  <Slides>22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Ofis Teması</vt:lpstr>
      <vt:lpstr>mutfak penceremden    bazlama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mutfak penceremden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mutfak penceremden    bazlama</dc:title>
  <dc:creator>isil emine ertunc</dc:creator>
  <cp:lastModifiedBy>isil emine ertunc</cp:lastModifiedBy>
  <cp:revision>11</cp:revision>
  <dcterms:created xsi:type="dcterms:W3CDTF">2011-05-15T20:53:36Z</dcterms:created>
  <dcterms:modified xsi:type="dcterms:W3CDTF">2011-05-16T12:14:10Z</dcterms:modified>
</cp:coreProperties>
</file>